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1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0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11673-9542-403D-950E-6A6CD2CDFF30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731E-0AF2-4B7A-B803-93957A93F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801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11673-9542-403D-950E-6A6CD2CDFF30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731E-0AF2-4B7A-B803-93957A93F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587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11673-9542-403D-950E-6A6CD2CDFF30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731E-0AF2-4B7A-B803-93957A93F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897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11673-9542-403D-950E-6A6CD2CDFF30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731E-0AF2-4B7A-B803-93957A93F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544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11673-9542-403D-950E-6A6CD2CDFF30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731E-0AF2-4B7A-B803-93957A93F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681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11673-9542-403D-950E-6A6CD2CDFF30}" type="datetimeFigureOut">
              <a:rPr lang="en-US" smtClean="0"/>
              <a:t>12/3/23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731E-0AF2-4B7A-B803-93957A93F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928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11673-9542-403D-950E-6A6CD2CDFF30}" type="datetimeFigureOut">
              <a:rPr lang="en-US" smtClean="0"/>
              <a:t>12/3/23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731E-0AF2-4B7A-B803-93957A93F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15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11673-9542-403D-950E-6A6CD2CDFF30}" type="datetimeFigureOut">
              <a:rPr lang="en-US" smtClean="0"/>
              <a:t>12/3/23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731E-0AF2-4B7A-B803-93957A93F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011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12/3/23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386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11673-9542-403D-950E-6A6CD2CDFF30}" type="datetimeFigureOut">
              <a:rPr lang="en-US" smtClean="0"/>
              <a:t>12/3/23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731E-0AF2-4B7A-B803-93957A93F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357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11673-9542-403D-950E-6A6CD2CDFF30}" type="datetimeFigureOut">
              <a:rPr lang="en-US" smtClean="0"/>
              <a:t>12/3/23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731E-0AF2-4B7A-B803-93957A93F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74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11673-9542-403D-950E-6A6CD2CDFF30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A731E-0AF2-4B7A-B803-93957A93F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315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</TotalTime>
  <Words>0</Words>
  <Application>Microsoft Macintosh PowerPoint</Application>
  <PresentationFormat>On-screen Show (4:3)</PresentationFormat>
  <Paragraphs>0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Alireza Shafaei</dc:creator>
  <cp:lastModifiedBy>ZHANG, Zhexiang</cp:lastModifiedBy>
  <cp:revision>4</cp:revision>
  <dcterms:created xsi:type="dcterms:W3CDTF">2016-01-27T22:24:44Z</dcterms:created>
  <dcterms:modified xsi:type="dcterms:W3CDTF">2023-12-03T04:25:31Z</dcterms:modified>
</cp:coreProperties>
</file>